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2bf0a604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2bf0a604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34d20352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34d20352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34d20352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34d20352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809d1b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809d1b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809d1b10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809d1b1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09d1b10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09d1b10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kick things off with a debate - I’d like to split you into breakout rooms and we’ll have two-three smaller group discussions about these questions. Then we’ll regroup and consider!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2bf0a60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2bf0a60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2bf0a60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2bf0a60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2bf0a60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2bf0a60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Welcome to the course!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Class 1: What even is culture?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we’ll meet again next week?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6000750" y="4528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bit.ly/culture-class-questions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Shall we do an icebreaker?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925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are we going to do in this course together?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the course I hope that you will: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Understand the term ‘behavioural modernity’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Gain an appreciation of the archaeological record of human culture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 the very least, find archaeology pretty cool!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</a:t>
            </a:r>
            <a:r>
              <a:rPr lang="en"/>
              <a:t>today</a:t>
            </a:r>
            <a:r>
              <a:rPr lang="en"/>
              <a:t>’s class, we’re going to do the opposite of archaeological work and lay some groundwork!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NOT archaeology?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IS archaeology? 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0336">
            <a:off x="311069" y="1418025"/>
            <a:ext cx="2289657" cy="267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32">
            <a:off x="5227842" y="385850"/>
            <a:ext cx="3450333" cy="258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7301" y="2630350"/>
            <a:ext cx="3627951" cy="21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we’ve covered that...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think about what culture actually is more broadly.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cultures do you consider yourself a part of?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you describe American culture? (Can I describe British culture?) And </a:t>
            </a:r>
            <a:r>
              <a:rPr lang="en"/>
              <a:t>what</a:t>
            </a:r>
            <a:r>
              <a:rPr lang="en"/>
              <a:t> oes that link mean?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culture the same as nationality?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More broadly, does </a:t>
            </a:r>
            <a:r>
              <a:rPr lang="en"/>
              <a:t>culture make us human?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did you all think?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guesses as to what ‘behavioural modernity’ means?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9797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are we going to explore the concept of behavioural modernity? 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by week, we’re going to explore this concept through different expressions of culture.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Next week, we’ll look at language and literature.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We’ll look then at art, music, food and technology!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